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66243D-F813-443E-A46C-D63E325BA7E1}" v="3" dt="2025-03-31T00:23:03.6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7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an Hinojosa" userId="21b3fb662b9ffae8" providerId="LiveId" clId="{2866243D-F813-443E-A46C-D63E325BA7E1}"/>
    <pc:docChg chg="addSld modSld">
      <pc:chgData name="Juan Hinojosa" userId="21b3fb662b9ffae8" providerId="LiveId" clId="{2866243D-F813-443E-A46C-D63E325BA7E1}" dt="2025-03-31T00:24:06.476" v="44" actId="20577"/>
      <pc:docMkLst>
        <pc:docMk/>
      </pc:docMkLst>
      <pc:sldChg chg="addSp delSp modSp new mod">
        <pc:chgData name="Juan Hinojosa" userId="21b3fb662b9ffae8" providerId="LiveId" clId="{2866243D-F813-443E-A46C-D63E325BA7E1}" dt="2025-03-31T00:24:06.476" v="44" actId="20577"/>
        <pc:sldMkLst>
          <pc:docMk/>
          <pc:sldMk cId="1668681243" sldId="260"/>
        </pc:sldMkLst>
        <pc:spChg chg="mod">
          <ac:chgData name="Juan Hinojosa" userId="21b3fb662b9ffae8" providerId="LiveId" clId="{2866243D-F813-443E-A46C-D63E325BA7E1}" dt="2025-03-31T00:23:51.266" v="41" actId="20577"/>
          <ac:spMkLst>
            <pc:docMk/>
            <pc:sldMk cId="1668681243" sldId="260"/>
            <ac:spMk id="2" creationId="{7E902E26-592C-18BC-B058-E3A7D5B27DB3}"/>
          </ac:spMkLst>
        </pc:spChg>
        <pc:spChg chg="add del mod">
          <ac:chgData name="Juan Hinojosa" userId="21b3fb662b9ffae8" providerId="LiveId" clId="{2866243D-F813-443E-A46C-D63E325BA7E1}" dt="2025-03-31T00:24:06.476" v="44" actId="20577"/>
          <ac:spMkLst>
            <pc:docMk/>
            <pc:sldMk cId="1668681243" sldId="260"/>
            <ac:spMk id="3" creationId="{77890CED-C2C6-19D3-A267-A84BA8FC1335}"/>
          </ac:spMkLst>
        </pc:spChg>
        <pc:spChg chg="add mod">
          <ac:chgData name="Juan Hinojosa" userId="21b3fb662b9ffae8" providerId="LiveId" clId="{2866243D-F813-443E-A46C-D63E325BA7E1}" dt="2025-03-31T00:22:58.855" v="2"/>
          <ac:spMkLst>
            <pc:docMk/>
            <pc:sldMk cId="1668681243" sldId="260"/>
            <ac:spMk id="4" creationId="{25044B1D-2A72-AF11-9FA5-8DAC4A608F6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39E49-BF91-7B63-3F8C-32C435D857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BD059A-D2D9-D29E-631A-1BD15EDBCE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FC19F-D630-29AF-1BAE-054631281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1720-C2AF-4BCD-A125-8B6E8F97212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746B8-00D5-C69F-E02A-24F1069D2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47242-911D-B78D-5971-A7ECB2CC0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59AF-230D-4F61-89C5-21340CA45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73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C73C2-8066-F89B-E06F-87A4684C0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CF618F-99A6-D5C0-8EF0-652821A6E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7454E-39D1-B66D-F9D7-8EF91F40D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1720-C2AF-4BCD-A125-8B6E8F97212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AF363-41A2-19DF-FF32-185E357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424C8-EC56-B50D-39EB-7AD685E96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59AF-230D-4F61-89C5-21340CA45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219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C51A67-3946-184B-966C-8C37E48F2F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3607E6-F73E-547F-5151-93050D8CF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E5954A-7E6E-F683-1461-34C223D3A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1720-C2AF-4BCD-A125-8B6E8F97212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EFEB6-81A7-BE49-D3D5-6DE2775B5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346CD-7AE8-A475-51C2-E8D894CCA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59AF-230D-4F61-89C5-21340CA45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42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90333-7C6D-70BF-1879-06CDB8F3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576FD6-0815-712B-BC46-AF0E3F2ED0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CA25D-2D76-B1FD-691C-E9BBDC00E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1720-C2AF-4BCD-A125-8B6E8F97212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6F828-15F7-8AAA-13AE-6B7741B4F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34B38-96E0-B490-5C80-E6BF08B5B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59AF-230D-4F61-89C5-21340CA45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143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EA174-9258-66B8-C5A8-BC0BC1E68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EA3DA-0F84-9365-272C-3C40D2BA1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FC3EF-CA33-18D3-693E-228DB6C0E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1720-C2AF-4BCD-A125-8B6E8F97212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51089-DBE7-5738-A631-89C40F4E9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C2E0E-C8F2-9170-6C79-FDAAB4A28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59AF-230D-4F61-89C5-21340CA45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5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EA21B-AD40-14D5-9047-363D57703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15B08E-F50E-429B-D723-E97A41C7A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90D5C-7692-15F8-2990-642207682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1720-C2AF-4BCD-A125-8B6E8F97212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B57B9-E55A-5581-443A-175A88F11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DD749-69D7-54CF-B1E2-87221995F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59AF-230D-4F61-89C5-21340CA45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78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8C9E4-A8C7-AFF6-9AB0-99EF159A5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200DC-574D-8D2A-5A8F-F847BAF43B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03CE73-2379-862D-51CC-D67D3E66E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BAB980-07A6-77F6-7C15-F823138D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1720-C2AF-4BCD-A125-8B6E8F97212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E63BE-FA1E-92AF-2F43-D7EF8FB23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036C0-D05B-ECFB-35FC-6ED9EA0C3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59AF-230D-4F61-89C5-21340CA45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220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E7CB4-0B80-4E2A-6596-F9F7A9702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0D25C7-3371-4075-3FFA-85B8188AD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A58FBF-ADAA-B672-1184-CFCC0C4432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CD7885-AEAD-7228-888F-8FC5110851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4CB79C-D937-C15E-8CC8-35569414DB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8F91ED-487D-E142-4E61-8BF5555F2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1720-C2AF-4BCD-A125-8B6E8F97212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40C3F5-1280-55CE-C319-64D5DD9B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DA6E4C-404E-1576-A78A-398F469FE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59AF-230D-4F61-89C5-21340CA45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5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A96EA-8D58-0413-EF1C-B11AC6A10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D03E3B-583F-1695-39BC-8AF54612F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1720-C2AF-4BCD-A125-8B6E8F97212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B56399-17E8-7EB3-C85A-E2664EE2B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BDD37F-FA55-E3F4-3481-F65F060C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59AF-230D-4F61-89C5-21340CA45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76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1BF797-0773-3E14-B309-2FB663661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1720-C2AF-4BCD-A125-8B6E8F97212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F6B162-8DF9-D160-3EF1-81ACF1C2A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4DF2A-B441-B45D-8652-5D7176877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59AF-230D-4F61-89C5-21340CA45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061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3982B-4467-78B5-5527-D7765252D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4D3A3-F40C-486C-1F32-68821E803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5A4A9C-BCF5-C615-C5B2-3EAAF7B7B8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12861-436B-A99C-F86A-0C386106B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1720-C2AF-4BCD-A125-8B6E8F97212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A66816-7A26-4EDD-EAC1-DF15F1B4F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30FA63-5C72-8F25-9944-681D7C7D9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59AF-230D-4F61-89C5-21340CA45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873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525F6-BEC0-16CB-6F9D-8D53943C9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2E0521-444A-91DF-2CDB-9193A09D56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EB78AA-6E7D-E10D-C4BB-AAC92C36F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510DCC-731C-14BF-96CA-C0B947789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1720-C2AF-4BCD-A125-8B6E8F97212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882D30-3EAC-0E82-9D69-BBAE6BC79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882B94-B6D7-2D01-CCEF-4789C5DFA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59AF-230D-4F61-89C5-21340CA45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361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31A7D6-659A-9746-6099-E512C3A17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BFDDC-3B06-3C13-B3AC-3A0AFC074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039C59-E13E-AA81-4378-E761646781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061720-C2AF-4BCD-A125-8B6E8F97212B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E39B8-4825-FADB-9CCC-7954B8533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5930A1-F108-0851-6F3B-6AED5ECF14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8459AF-230D-4F61-89C5-21340CA45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01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7B2E5-E2A0-ECEA-E564-2B04E437F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285"/>
            <a:ext cx="10515600" cy="1325563"/>
          </a:xfrm>
        </p:spPr>
        <p:txBody>
          <a:bodyPr/>
          <a:lstStyle/>
          <a:p>
            <a:r>
              <a:rPr lang="en-US" dirty="0"/>
              <a:t>Software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CE68E5-FE7A-0014-A8C3-5B5E74BB46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Instructions that tell the computer what to do: </a:t>
            </a:r>
          </a:p>
          <a:p>
            <a:pPr lvl="1"/>
            <a:r>
              <a:rPr lang="en-US" dirty="0"/>
              <a:t>Operating System (OS) software</a:t>
            </a:r>
          </a:p>
          <a:p>
            <a:pPr lvl="1"/>
            <a:r>
              <a:rPr lang="en-US" dirty="0"/>
              <a:t>Applications software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620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58F4A-A7FC-2D9B-C8A2-899D1CCDF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Operating System (OS)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4163CF-A037-71C2-3F23-CF7AE27C3E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software that manages the computer's hardware and resources.</a:t>
            </a:r>
          </a:p>
        </p:txBody>
      </p:sp>
    </p:spTree>
    <p:extLst>
      <p:ext uri="{BB962C8B-B14F-4D97-AF65-F5344CB8AC3E}">
        <p14:creationId xmlns:p14="http://schemas.microsoft.com/office/powerpoint/2010/main" val="2801927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5B20B-68D4-5017-2D0B-E724CBAA6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Applications: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F4FD7-D9F6-9FA5-73E3-9814A5E03E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Programs that perform specific tasks (e.g., word processors, web browsers). Applications can be web-based or desktop applications. </a:t>
            </a:r>
          </a:p>
          <a:p>
            <a:pPr lvl="1"/>
            <a:r>
              <a:rPr lang="en-US" dirty="0"/>
              <a:t>A web-based application is stored in the cloud (on a remote computer).</a:t>
            </a:r>
          </a:p>
          <a:p>
            <a:pPr lvl="1"/>
            <a:r>
              <a:rPr lang="en-US" dirty="0"/>
              <a:t> A desktop application is stored on the physical computer.</a:t>
            </a:r>
          </a:p>
        </p:txBody>
      </p:sp>
    </p:spTree>
    <p:extLst>
      <p:ext uri="{BB962C8B-B14F-4D97-AF65-F5344CB8AC3E}">
        <p14:creationId xmlns:p14="http://schemas.microsoft.com/office/powerpoint/2010/main" val="4253614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02E26-592C-18BC-B058-E3A7D5B27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computer components work together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90CED-C2C6-19D3-A267-A84BA8FC1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Input</a:t>
            </a:r>
            <a:r>
              <a:rPr lang="en-US" dirty="0"/>
              <a:t>: Users input data through input devices.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Processing: The CPU processes the data according to the instructions in the software.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Storage: Data can be stored temporarily in RAM or permanently on storage devices.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Output: The processed data is displayed or outputted through output devices. </a:t>
            </a:r>
          </a:p>
        </p:txBody>
      </p:sp>
    </p:spTree>
    <p:extLst>
      <p:ext uri="{BB962C8B-B14F-4D97-AF65-F5344CB8AC3E}">
        <p14:creationId xmlns:p14="http://schemas.microsoft.com/office/powerpoint/2010/main" val="1668681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143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Software</vt:lpstr>
      <vt:lpstr>Operating System (OS)</vt:lpstr>
      <vt:lpstr>Applications:</vt:lpstr>
      <vt:lpstr>How computer components work together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Juan Hinojosa</dc:creator>
  <cp:lastModifiedBy>Juan Hinojosa</cp:lastModifiedBy>
  <cp:revision>1</cp:revision>
  <dcterms:created xsi:type="dcterms:W3CDTF">2025-03-31T00:20:07Z</dcterms:created>
  <dcterms:modified xsi:type="dcterms:W3CDTF">2025-03-31T00:24:08Z</dcterms:modified>
</cp:coreProperties>
</file>